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3525"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C4E2"/>
    <a:srgbClr val="CBEE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F3D761-EC97-43EF-B3F3-9B852688D344}" v="3" dt="2023-07-21T13:46:34.6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8" d="100"/>
          <a:sy n="108" d="100"/>
        </p:scale>
        <p:origin x="57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39CD5A-81E6-4993-BD5C-B95CDAC39E33}" type="datetimeFigureOut">
              <a:rPr lang="de-DE" smtClean="0"/>
              <a:t>31.07.2023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A6DDB0-4219-498D-9D02-C0B91088EE0D}" type="slidenum">
              <a:rPr lang="de-DE" smtClean="0"/>
              <a:t>‹Nr.›</a:t>
            </a:fld>
            <a:endParaRPr lang="de-DE"/>
          </a:p>
        </p:txBody>
      </p:sp>
    </p:spTree>
    <p:extLst>
      <p:ext uri="{BB962C8B-B14F-4D97-AF65-F5344CB8AC3E}">
        <p14:creationId xmlns:p14="http://schemas.microsoft.com/office/powerpoint/2010/main" val="484407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954999">
              <a:spcAft>
                <a:spcPts val="627"/>
              </a:spcAft>
              <a:defRPr/>
            </a:pPr>
            <a:r>
              <a:rPr lang="de-DE"/>
              <a:t>Bitte als beschreibbares Worddokument einfügen!</a:t>
            </a:r>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13C2A04-A1D3-417B-B623-91BDA70F731E}" type="slidenum">
              <a:rPr kumimoji="0" lang="de-D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06615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C9B39C-B3AB-4DC8-9AAF-B9019C3C2B10}"/>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B642FE76-ACF2-4B21-BE1C-C79B5EF5CA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5EA323C-D0CA-4E78-B47A-CA8500528B1D}"/>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5" name="Fußzeilenplatzhalter 4">
            <a:extLst>
              <a:ext uri="{FF2B5EF4-FFF2-40B4-BE49-F238E27FC236}">
                <a16:creationId xmlns:a16="http://schemas.microsoft.com/office/drawing/2014/main" id="{A66C9A2B-B09F-4A13-94E3-8F97496A14F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263ABB6-EBCF-49E1-B9C3-D95A7D12B158}"/>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3276548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27D491-3E83-450C-9B08-46C4BA31E2E7}"/>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451DB07-75A6-4BEC-9730-97E51109776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465C506-7F7F-4C44-9ECF-4C5476BA49A7}"/>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5" name="Fußzeilenplatzhalter 4">
            <a:extLst>
              <a:ext uri="{FF2B5EF4-FFF2-40B4-BE49-F238E27FC236}">
                <a16:creationId xmlns:a16="http://schemas.microsoft.com/office/drawing/2014/main" id="{945D3C09-AC9B-47A9-9E52-F440A04BD89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81B7D8C-39BC-4373-8A5A-C706AD40D361}"/>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1472878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1794946D-E069-4A34-B97D-4D67097D32B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76ECC63-0D9E-4230-AA66-2CA8697650D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EAB489-7968-494B-991E-0476E62E357B}"/>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5" name="Fußzeilenplatzhalter 4">
            <a:extLst>
              <a:ext uri="{FF2B5EF4-FFF2-40B4-BE49-F238E27FC236}">
                <a16:creationId xmlns:a16="http://schemas.microsoft.com/office/drawing/2014/main" id="{4A9B61CA-F1F0-4863-9306-71A1EE21366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1FEB626-2018-4891-BD85-A128FB0ADF77}"/>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3797248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7CE5D0-E113-413B-ADE9-408330B89DF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BEEB795-8EE4-4A88-B752-9C45A099128A}"/>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2C27178-2FA8-4AE1-AD43-D4115F2BBC82}"/>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5" name="Fußzeilenplatzhalter 4">
            <a:extLst>
              <a:ext uri="{FF2B5EF4-FFF2-40B4-BE49-F238E27FC236}">
                <a16:creationId xmlns:a16="http://schemas.microsoft.com/office/drawing/2014/main" id="{2953DDDE-7B38-4789-91B7-83F137872FB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E34AA35-E615-4BFC-9C2D-CC9D842F5D0D}"/>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636777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98DAD1-1C7F-4112-8950-D375A4F4B5B1}"/>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C0B3BEC-5D0C-44DB-963B-F2E90A57DB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C3565043-CAA6-42B7-BDD9-2674F4163532}"/>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5" name="Fußzeilenplatzhalter 4">
            <a:extLst>
              <a:ext uri="{FF2B5EF4-FFF2-40B4-BE49-F238E27FC236}">
                <a16:creationId xmlns:a16="http://schemas.microsoft.com/office/drawing/2014/main" id="{405BC5D7-AE76-443C-A198-3044E5E2428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48BACFB-733A-47DD-B9E1-300C4D178C6F}"/>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18315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1A0057-906A-437D-AE7A-AABE9DE9EAC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700BADA-E77E-49E0-AB56-7F208621426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CEBF891E-CE2D-4D1A-8E33-FE2B11616BC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44697EB-62A0-4EFF-9B95-A1C1A3DF5AC8}"/>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6" name="Fußzeilenplatzhalter 5">
            <a:extLst>
              <a:ext uri="{FF2B5EF4-FFF2-40B4-BE49-F238E27FC236}">
                <a16:creationId xmlns:a16="http://schemas.microsoft.com/office/drawing/2014/main" id="{5B130D0B-1DCB-4B2B-8EDB-C3871E8B22E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0ADBF60-4AEA-46ED-BF02-EAD70A63F82E}"/>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3290451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020631-7979-4560-AF83-493F4185CF8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24D32327-FC55-46B9-AE09-8EEA1E9142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D214225E-A221-4519-9EA5-34A78C64457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8330B0C5-A083-428D-8338-A0F2D9A72E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B15CE465-0D2F-4097-B767-F2638D328EF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2033F617-C003-48F8-AC24-2ADEDA414058}"/>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8" name="Fußzeilenplatzhalter 7">
            <a:extLst>
              <a:ext uri="{FF2B5EF4-FFF2-40B4-BE49-F238E27FC236}">
                <a16:creationId xmlns:a16="http://schemas.microsoft.com/office/drawing/2014/main" id="{6222F0C2-7351-493A-A5D8-29192D240FCD}"/>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0FCF98C5-0BAF-4008-8F29-2D088EBA9EFD}"/>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211138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47C0F3-A99D-493D-B452-F6E3A4A8E706}"/>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0F669634-6144-4039-B54C-AEB76440786C}"/>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4" name="Fußzeilenplatzhalter 3">
            <a:extLst>
              <a:ext uri="{FF2B5EF4-FFF2-40B4-BE49-F238E27FC236}">
                <a16:creationId xmlns:a16="http://schemas.microsoft.com/office/drawing/2014/main" id="{67863A7F-98B4-424F-B9DA-4F0EA173F0E7}"/>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DA52495-AE21-4F14-88A1-75E2B2851502}"/>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730787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AA31AAF-4EE5-4D41-BD2A-D95EB4C15CFD}"/>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3" name="Fußzeilenplatzhalter 2">
            <a:extLst>
              <a:ext uri="{FF2B5EF4-FFF2-40B4-BE49-F238E27FC236}">
                <a16:creationId xmlns:a16="http://schemas.microsoft.com/office/drawing/2014/main" id="{F33B82F7-CE7B-4D10-BB72-51C2BE718E36}"/>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612A9B2-294D-4BB4-A53F-E162135D2B5B}"/>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1834499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62B96F-AF3A-4568-95A0-917920DF5B6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6BC3AC2-D3A1-42D9-AFDB-B5D5226F19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6EA4EE9A-AD6E-454E-BE50-D379484337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085EFC1-F081-4941-9954-B0F9A56EF3C9}"/>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6" name="Fußzeilenplatzhalter 5">
            <a:extLst>
              <a:ext uri="{FF2B5EF4-FFF2-40B4-BE49-F238E27FC236}">
                <a16:creationId xmlns:a16="http://schemas.microsoft.com/office/drawing/2014/main" id="{E8896A71-BC83-490F-9132-96F9548AE4F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8904B5F-9A4F-4A21-92F1-E77D605F2A55}"/>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1985692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319841-4C87-425A-9FFC-807FE5C770B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E07AEB62-B7DA-483E-99B3-CEB33A502A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5B02F2BD-31EE-4094-8BF3-8D4DF29150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BB6F2DB-39E6-461B-8C68-36F522CD7B1C}"/>
              </a:ext>
            </a:extLst>
          </p:cNvPr>
          <p:cNvSpPr>
            <a:spLocks noGrp="1"/>
          </p:cNvSpPr>
          <p:nvPr>
            <p:ph type="dt" sz="half" idx="10"/>
          </p:nvPr>
        </p:nvSpPr>
        <p:spPr/>
        <p:txBody>
          <a:bodyPr/>
          <a:lstStyle/>
          <a:p>
            <a:fld id="{1BB6884C-906F-41AC-AF94-E11FF58FE988}" type="datetimeFigureOut">
              <a:rPr lang="de-DE" smtClean="0"/>
              <a:t>31.07.2023</a:t>
            </a:fld>
            <a:endParaRPr lang="de-DE"/>
          </a:p>
        </p:txBody>
      </p:sp>
      <p:sp>
        <p:nvSpPr>
          <p:cNvPr id="6" name="Fußzeilenplatzhalter 5">
            <a:extLst>
              <a:ext uri="{FF2B5EF4-FFF2-40B4-BE49-F238E27FC236}">
                <a16:creationId xmlns:a16="http://schemas.microsoft.com/office/drawing/2014/main" id="{6AAD7F18-49F5-4322-B2DC-B768855999A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4A78D88-6D43-4186-8569-86BD12A0C404}"/>
              </a:ext>
            </a:extLst>
          </p:cNvPr>
          <p:cNvSpPr>
            <a:spLocks noGrp="1"/>
          </p:cNvSpPr>
          <p:nvPr>
            <p:ph type="sldNum" sz="quarter" idx="12"/>
          </p:nvPr>
        </p:nvSpPr>
        <p:spPr/>
        <p:txBody>
          <a:bodyPr/>
          <a:lstStyle/>
          <a:p>
            <a:fld id="{56BE8BF3-5C4C-4E0A-9EAA-4D4537C75FF1}" type="slidenum">
              <a:rPr lang="de-DE" smtClean="0"/>
              <a:t>‹Nr.›</a:t>
            </a:fld>
            <a:endParaRPr lang="de-DE"/>
          </a:p>
        </p:txBody>
      </p:sp>
    </p:spTree>
    <p:extLst>
      <p:ext uri="{BB962C8B-B14F-4D97-AF65-F5344CB8AC3E}">
        <p14:creationId xmlns:p14="http://schemas.microsoft.com/office/powerpoint/2010/main" val="4125533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3F4E33B-731D-428A-B569-D7600E2E0F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FE880737-C684-4048-98A0-E2175BC160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FA82490-743F-4721-897E-4369E8A6C8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6884C-906F-41AC-AF94-E11FF58FE988}" type="datetimeFigureOut">
              <a:rPr lang="de-DE" smtClean="0"/>
              <a:t>31.07.2023</a:t>
            </a:fld>
            <a:endParaRPr lang="de-DE"/>
          </a:p>
        </p:txBody>
      </p:sp>
      <p:sp>
        <p:nvSpPr>
          <p:cNvPr id="5" name="Fußzeilenplatzhalter 4">
            <a:extLst>
              <a:ext uri="{FF2B5EF4-FFF2-40B4-BE49-F238E27FC236}">
                <a16:creationId xmlns:a16="http://schemas.microsoft.com/office/drawing/2014/main" id="{75806635-4F43-4061-B4C8-5ED06C1461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0923450-A5D7-445A-8EA9-26CCCD506B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BE8BF3-5C4C-4E0A-9EAA-4D4537C75FF1}" type="slidenum">
              <a:rPr lang="de-DE" smtClean="0"/>
              <a:t>‹Nr.›</a:t>
            </a:fld>
            <a:endParaRPr lang="de-DE"/>
          </a:p>
        </p:txBody>
      </p:sp>
    </p:spTree>
    <p:extLst>
      <p:ext uri="{BB962C8B-B14F-4D97-AF65-F5344CB8AC3E}">
        <p14:creationId xmlns:p14="http://schemas.microsoft.com/office/powerpoint/2010/main" val="798429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0501C8-43F6-4948-A73D-BA889494D3CF}"/>
              </a:ext>
            </a:extLst>
          </p:cNvPr>
          <p:cNvSpPr>
            <a:spLocks noGrp="1"/>
          </p:cNvSpPr>
          <p:nvPr>
            <p:ph type="title"/>
          </p:nvPr>
        </p:nvSpPr>
        <p:spPr>
          <a:xfrm>
            <a:off x="408421" y="304139"/>
            <a:ext cx="9326706" cy="647701"/>
          </a:xfrm>
        </p:spPr>
        <p:txBody>
          <a:bodyPr>
            <a:noAutofit/>
          </a:bodyPr>
          <a:lstStyle/>
          <a:p>
            <a:r>
              <a:rPr lang="de-DE" sz="2800" b="1" dirty="0">
                <a:latin typeface="+mn-lt"/>
              </a:rPr>
              <a:t>An welchen Schwerpunkten sind die Bildungselemente Ihrer Ganztagsschule ausgerichtet?</a:t>
            </a:r>
            <a:endParaRPr lang="de-DE" sz="2800" b="1" dirty="0">
              <a:solidFill>
                <a:srgbClr val="FF0000"/>
              </a:solidFill>
              <a:latin typeface="+mn-lt"/>
            </a:endParaRPr>
          </a:p>
        </p:txBody>
      </p:sp>
      <p:grpSp>
        <p:nvGrpSpPr>
          <p:cNvPr id="4" name="Gruppieren 3">
            <a:extLst>
              <a:ext uri="{FF2B5EF4-FFF2-40B4-BE49-F238E27FC236}">
                <a16:creationId xmlns:a16="http://schemas.microsoft.com/office/drawing/2014/main" id="{CEB68BEB-2E7D-49F6-ADD6-E92611C5C57D}"/>
              </a:ext>
            </a:extLst>
          </p:cNvPr>
          <p:cNvGrpSpPr/>
          <p:nvPr/>
        </p:nvGrpSpPr>
        <p:grpSpPr>
          <a:xfrm>
            <a:off x="418792" y="1004367"/>
            <a:ext cx="11338771" cy="5278150"/>
            <a:chOff x="495636" y="951866"/>
            <a:chExt cx="11338771" cy="5278150"/>
          </a:xfrm>
        </p:grpSpPr>
        <p:grpSp>
          <p:nvGrpSpPr>
            <p:cNvPr id="52" name="Gruppieren 51">
              <a:extLst>
                <a:ext uri="{FF2B5EF4-FFF2-40B4-BE49-F238E27FC236}">
                  <a16:creationId xmlns:a16="http://schemas.microsoft.com/office/drawing/2014/main" id="{10F75423-A232-4236-92AF-2806B559B5ED}"/>
                </a:ext>
              </a:extLst>
            </p:cNvPr>
            <p:cNvGrpSpPr/>
            <p:nvPr/>
          </p:nvGrpSpPr>
          <p:grpSpPr>
            <a:xfrm>
              <a:off x="495636" y="951866"/>
              <a:ext cx="11338771" cy="4715510"/>
              <a:chOff x="382677" y="1094725"/>
              <a:chExt cx="11452147" cy="4715510"/>
            </a:xfrm>
          </p:grpSpPr>
          <p:sp>
            <p:nvSpPr>
              <p:cNvPr id="41" name="Rechteck: abgerundete Ecken 40">
                <a:extLst>
                  <a:ext uri="{FF2B5EF4-FFF2-40B4-BE49-F238E27FC236}">
                    <a16:creationId xmlns:a16="http://schemas.microsoft.com/office/drawing/2014/main" id="{D45BC7D2-328D-46E2-85C7-0A8907B838A5}"/>
                  </a:ext>
                </a:extLst>
              </p:cNvPr>
              <p:cNvSpPr/>
              <p:nvPr/>
            </p:nvSpPr>
            <p:spPr>
              <a:xfrm>
                <a:off x="382679" y="1953869"/>
                <a:ext cx="11402421" cy="436759"/>
              </a:xfrm>
              <a:prstGeom prst="roundRect">
                <a:avLst>
                  <a:gd name="adj" fmla="val 50000"/>
                </a:avLst>
              </a:prstGeom>
              <a:solidFill>
                <a:srgbClr val="B8D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3" name="Rechteck: abgerundete Ecken 42">
                <a:extLst>
                  <a:ext uri="{FF2B5EF4-FFF2-40B4-BE49-F238E27FC236}">
                    <a16:creationId xmlns:a16="http://schemas.microsoft.com/office/drawing/2014/main" id="{E48DDDC5-BDA0-4085-8578-D163C48A62CB}"/>
                  </a:ext>
                </a:extLst>
              </p:cNvPr>
              <p:cNvSpPr/>
              <p:nvPr/>
            </p:nvSpPr>
            <p:spPr>
              <a:xfrm>
                <a:off x="391100" y="3066956"/>
                <a:ext cx="11402421" cy="438222"/>
              </a:xfrm>
              <a:prstGeom prst="roundRect">
                <a:avLst>
                  <a:gd name="adj" fmla="val 50000"/>
                </a:avLst>
              </a:prstGeom>
              <a:solidFill>
                <a:srgbClr val="B8D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5" name="Rechteck: abgerundete Ecken 44">
                <a:extLst>
                  <a:ext uri="{FF2B5EF4-FFF2-40B4-BE49-F238E27FC236}">
                    <a16:creationId xmlns:a16="http://schemas.microsoft.com/office/drawing/2014/main" id="{7A55C88B-A4B1-4E4E-9A20-34675C5F9E89}"/>
                  </a:ext>
                </a:extLst>
              </p:cNvPr>
              <p:cNvSpPr/>
              <p:nvPr/>
            </p:nvSpPr>
            <p:spPr>
              <a:xfrm>
                <a:off x="391100" y="4208436"/>
                <a:ext cx="11402420" cy="400333"/>
              </a:xfrm>
              <a:prstGeom prst="roundRect">
                <a:avLst>
                  <a:gd name="adj" fmla="val 50000"/>
                </a:avLst>
              </a:prstGeom>
              <a:solidFill>
                <a:srgbClr val="B8D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6" name="Rechteck: abgerundete Ecken 45">
                <a:extLst>
                  <a:ext uri="{FF2B5EF4-FFF2-40B4-BE49-F238E27FC236}">
                    <a16:creationId xmlns:a16="http://schemas.microsoft.com/office/drawing/2014/main" id="{4D60428F-4B9D-43B1-ADB0-37BDDEE30244}"/>
                  </a:ext>
                </a:extLst>
              </p:cNvPr>
              <p:cNvSpPr/>
              <p:nvPr/>
            </p:nvSpPr>
            <p:spPr>
              <a:xfrm>
                <a:off x="391100" y="5409902"/>
                <a:ext cx="11402420" cy="400333"/>
              </a:xfrm>
              <a:prstGeom prst="roundRect">
                <a:avLst>
                  <a:gd name="adj" fmla="val 50000"/>
                </a:avLst>
              </a:prstGeom>
              <a:solidFill>
                <a:srgbClr val="B8D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9" name="Rechteck: abgerundete Ecken 38">
                <a:extLst>
                  <a:ext uri="{FF2B5EF4-FFF2-40B4-BE49-F238E27FC236}">
                    <a16:creationId xmlns:a16="http://schemas.microsoft.com/office/drawing/2014/main" id="{AB3E6D65-C31C-44F2-80E5-1682973E095A}"/>
                  </a:ext>
                </a:extLst>
              </p:cNvPr>
              <p:cNvSpPr/>
              <p:nvPr/>
            </p:nvSpPr>
            <p:spPr>
              <a:xfrm>
                <a:off x="382677" y="1094725"/>
                <a:ext cx="11452147" cy="422237"/>
              </a:xfrm>
              <a:prstGeom prst="roundRect">
                <a:avLst>
                  <a:gd name="adj" fmla="val 50000"/>
                </a:avLst>
              </a:prstGeom>
              <a:solidFill>
                <a:srgbClr val="42C4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a:ln>
                      <a:noFill/>
                    </a:ln>
                    <a:solidFill>
                      <a:prstClr val="black"/>
                    </a:solidFill>
                    <a:effectLst/>
                    <a:uLnTx/>
                    <a:uFillTx/>
                    <a:latin typeface="Calibri" panose="020F0502020204030204"/>
                    <a:ea typeface="+mn-ea"/>
                    <a:cs typeface="+mn-cs"/>
                  </a:rPr>
                  <a:t>Profil/pädagogische Schwerpunkte:</a:t>
                </a:r>
              </a:p>
            </p:txBody>
          </p:sp>
        </p:grpSp>
        <p:grpSp>
          <p:nvGrpSpPr>
            <p:cNvPr id="3" name="Gruppieren 2">
              <a:extLst>
                <a:ext uri="{FF2B5EF4-FFF2-40B4-BE49-F238E27FC236}">
                  <a16:creationId xmlns:a16="http://schemas.microsoft.com/office/drawing/2014/main" id="{940BB5F8-0DBA-4F10-931B-1D680A3B1225}"/>
                </a:ext>
              </a:extLst>
            </p:cNvPr>
            <p:cNvGrpSpPr/>
            <p:nvPr/>
          </p:nvGrpSpPr>
          <p:grpSpPr>
            <a:xfrm>
              <a:off x="942680" y="1241673"/>
              <a:ext cx="9316331" cy="4988343"/>
              <a:chOff x="942680" y="1241673"/>
              <a:chExt cx="9316331" cy="4988343"/>
            </a:xfrm>
          </p:grpSpPr>
          <p:grpSp>
            <p:nvGrpSpPr>
              <p:cNvPr id="19" name="Gruppieren 18">
                <a:extLst>
                  <a:ext uri="{FF2B5EF4-FFF2-40B4-BE49-F238E27FC236}">
                    <a16:creationId xmlns:a16="http://schemas.microsoft.com/office/drawing/2014/main" id="{2A854BB4-385D-4971-AD21-7501A74A6E44}"/>
                  </a:ext>
                </a:extLst>
              </p:cNvPr>
              <p:cNvGrpSpPr/>
              <p:nvPr/>
            </p:nvGrpSpPr>
            <p:grpSpPr>
              <a:xfrm>
                <a:off x="942680" y="1241673"/>
                <a:ext cx="8362122" cy="4988343"/>
                <a:chOff x="916732" y="1272651"/>
                <a:chExt cx="8087576" cy="4988343"/>
              </a:xfrm>
              <a:solidFill>
                <a:srgbClr val="1C97B6"/>
              </a:solidFill>
            </p:grpSpPr>
            <p:sp>
              <p:nvSpPr>
                <p:cNvPr id="15" name="Sechseck 14">
                  <a:extLst>
                    <a:ext uri="{FF2B5EF4-FFF2-40B4-BE49-F238E27FC236}">
                      <a16:creationId xmlns:a16="http://schemas.microsoft.com/office/drawing/2014/main" id="{9885FAD2-62B1-435E-AF2C-905798A0B6FB}"/>
                    </a:ext>
                  </a:extLst>
                </p:cNvPr>
                <p:cNvSpPr/>
                <p:nvPr/>
              </p:nvSpPr>
              <p:spPr>
                <a:xfrm rot="5400000">
                  <a:off x="1058118" y="1142410"/>
                  <a:ext cx="1467518"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Sechseck 19">
                  <a:extLst>
                    <a:ext uri="{FF2B5EF4-FFF2-40B4-BE49-F238E27FC236}">
                      <a16:creationId xmlns:a16="http://schemas.microsoft.com/office/drawing/2014/main" id="{8B307F40-48BB-423C-886C-DD31AE675F11}"/>
                    </a:ext>
                  </a:extLst>
                </p:cNvPr>
                <p:cNvSpPr/>
                <p:nvPr/>
              </p:nvSpPr>
              <p:spPr>
                <a:xfrm rot="5400000">
                  <a:off x="1973125" y="2314811"/>
                  <a:ext cx="1451347"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Sechseck 20">
                  <a:extLst>
                    <a:ext uri="{FF2B5EF4-FFF2-40B4-BE49-F238E27FC236}">
                      <a16:creationId xmlns:a16="http://schemas.microsoft.com/office/drawing/2014/main" id="{CFE5A14F-537C-4E95-9311-00AF3E280BF0}"/>
                    </a:ext>
                  </a:extLst>
                </p:cNvPr>
                <p:cNvSpPr/>
                <p:nvPr/>
              </p:nvSpPr>
              <p:spPr>
                <a:xfrm rot="5400000">
                  <a:off x="2897636" y="1154958"/>
                  <a:ext cx="1451347"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Sechseck 21">
                  <a:extLst>
                    <a:ext uri="{FF2B5EF4-FFF2-40B4-BE49-F238E27FC236}">
                      <a16:creationId xmlns:a16="http://schemas.microsoft.com/office/drawing/2014/main" id="{F73D4D57-5837-482B-9540-DAFB7B9C2437}"/>
                    </a:ext>
                  </a:extLst>
                </p:cNvPr>
                <p:cNvSpPr/>
                <p:nvPr/>
              </p:nvSpPr>
              <p:spPr>
                <a:xfrm rot="5400000">
                  <a:off x="3778880" y="2322896"/>
                  <a:ext cx="1467518"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Sechseck 22">
                  <a:extLst>
                    <a:ext uri="{FF2B5EF4-FFF2-40B4-BE49-F238E27FC236}">
                      <a16:creationId xmlns:a16="http://schemas.microsoft.com/office/drawing/2014/main" id="{E857BCEA-3410-421E-9B15-25BD4C420828}"/>
                    </a:ext>
                  </a:extLst>
                </p:cNvPr>
                <p:cNvSpPr/>
                <p:nvPr/>
              </p:nvSpPr>
              <p:spPr>
                <a:xfrm rot="5400000">
                  <a:off x="4693882" y="3484148"/>
                  <a:ext cx="1451346"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Sechseck 23">
                  <a:extLst>
                    <a:ext uri="{FF2B5EF4-FFF2-40B4-BE49-F238E27FC236}">
                      <a16:creationId xmlns:a16="http://schemas.microsoft.com/office/drawing/2014/main" id="{C6A6BFC3-51F6-4F98-81B6-3EB5062D7213}"/>
                    </a:ext>
                  </a:extLst>
                </p:cNvPr>
                <p:cNvSpPr/>
                <p:nvPr/>
              </p:nvSpPr>
              <p:spPr>
                <a:xfrm rot="5400000">
                  <a:off x="5600792" y="2335439"/>
                  <a:ext cx="1451347"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echseck 24">
                  <a:extLst>
                    <a:ext uri="{FF2B5EF4-FFF2-40B4-BE49-F238E27FC236}">
                      <a16:creationId xmlns:a16="http://schemas.microsoft.com/office/drawing/2014/main" id="{5CAE4C26-07DD-4FEC-B45B-B877B0858246}"/>
                    </a:ext>
                  </a:extLst>
                </p:cNvPr>
                <p:cNvSpPr/>
                <p:nvPr/>
              </p:nvSpPr>
              <p:spPr>
                <a:xfrm rot="5400000">
                  <a:off x="6517235" y="1163040"/>
                  <a:ext cx="1467518"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Sechseck 25">
                  <a:extLst>
                    <a:ext uri="{FF2B5EF4-FFF2-40B4-BE49-F238E27FC236}">
                      <a16:creationId xmlns:a16="http://schemas.microsoft.com/office/drawing/2014/main" id="{5362C4EA-238C-4DF0-A850-FF17FAC03740}"/>
                    </a:ext>
                  </a:extLst>
                </p:cNvPr>
                <p:cNvSpPr/>
                <p:nvPr/>
              </p:nvSpPr>
              <p:spPr>
                <a:xfrm rot="5400000">
                  <a:off x="7414634" y="2335441"/>
                  <a:ext cx="1451347"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Sechseck 27">
                  <a:extLst>
                    <a:ext uri="{FF2B5EF4-FFF2-40B4-BE49-F238E27FC236}">
                      <a16:creationId xmlns:a16="http://schemas.microsoft.com/office/drawing/2014/main" id="{3DAEFCA3-0D4C-4B6F-AF54-B3BA646AE2C7}"/>
                    </a:ext>
                  </a:extLst>
                </p:cNvPr>
                <p:cNvSpPr/>
                <p:nvPr/>
              </p:nvSpPr>
              <p:spPr>
                <a:xfrm rot="5400000">
                  <a:off x="1055058" y="3485433"/>
                  <a:ext cx="1451347"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Sechseck 28">
                  <a:extLst>
                    <a:ext uri="{FF2B5EF4-FFF2-40B4-BE49-F238E27FC236}">
                      <a16:creationId xmlns:a16="http://schemas.microsoft.com/office/drawing/2014/main" id="{F589086A-F85B-4B95-8DBE-48785FF6A247}"/>
                    </a:ext>
                  </a:extLst>
                </p:cNvPr>
                <p:cNvSpPr/>
                <p:nvPr/>
              </p:nvSpPr>
              <p:spPr>
                <a:xfrm rot="5400000">
                  <a:off x="2860802" y="3493518"/>
                  <a:ext cx="1467518"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Sechseck 29">
                  <a:extLst>
                    <a:ext uri="{FF2B5EF4-FFF2-40B4-BE49-F238E27FC236}">
                      <a16:creationId xmlns:a16="http://schemas.microsoft.com/office/drawing/2014/main" id="{6D7C886F-AB16-438B-8991-D8F81DCC67F3}"/>
                    </a:ext>
                  </a:extLst>
                </p:cNvPr>
                <p:cNvSpPr/>
                <p:nvPr/>
              </p:nvSpPr>
              <p:spPr>
                <a:xfrm rot="5400000">
                  <a:off x="6507719" y="3484149"/>
                  <a:ext cx="1451345"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Sechseck 31">
                  <a:extLst>
                    <a:ext uri="{FF2B5EF4-FFF2-40B4-BE49-F238E27FC236}">
                      <a16:creationId xmlns:a16="http://schemas.microsoft.com/office/drawing/2014/main" id="{B234026B-5263-4183-A5D0-69DFCABB88CB}"/>
                    </a:ext>
                  </a:extLst>
                </p:cNvPr>
                <p:cNvSpPr/>
                <p:nvPr/>
              </p:nvSpPr>
              <p:spPr>
                <a:xfrm rot="5400000">
                  <a:off x="4723490" y="1164435"/>
                  <a:ext cx="1451347"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Sechseck 32">
                  <a:extLst>
                    <a:ext uri="{FF2B5EF4-FFF2-40B4-BE49-F238E27FC236}">
                      <a16:creationId xmlns:a16="http://schemas.microsoft.com/office/drawing/2014/main" id="{60F99DB7-DEB6-4FC6-8EF4-D078B81E9ACE}"/>
                    </a:ext>
                  </a:extLst>
                </p:cNvPr>
                <p:cNvSpPr/>
                <p:nvPr/>
              </p:nvSpPr>
              <p:spPr>
                <a:xfrm rot="5400000">
                  <a:off x="1961974" y="4655149"/>
                  <a:ext cx="1451347"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Sechseck 33">
                  <a:extLst>
                    <a:ext uri="{FF2B5EF4-FFF2-40B4-BE49-F238E27FC236}">
                      <a16:creationId xmlns:a16="http://schemas.microsoft.com/office/drawing/2014/main" id="{1E31D4D0-8137-4CEA-A44E-8E75851D48E2}"/>
                    </a:ext>
                  </a:extLst>
                </p:cNvPr>
                <p:cNvSpPr/>
                <p:nvPr/>
              </p:nvSpPr>
              <p:spPr>
                <a:xfrm rot="5400000">
                  <a:off x="3767724" y="4663235"/>
                  <a:ext cx="1467518"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nchorCtr="1">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Sechseck 34">
                  <a:extLst>
                    <a:ext uri="{FF2B5EF4-FFF2-40B4-BE49-F238E27FC236}">
                      <a16:creationId xmlns:a16="http://schemas.microsoft.com/office/drawing/2014/main" id="{04422C28-E0C4-4B6C-B525-52252E864275}"/>
                    </a:ext>
                  </a:extLst>
                </p:cNvPr>
                <p:cNvSpPr/>
                <p:nvPr/>
              </p:nvSpPr>
              <p:spPr>
                <a:xfrm rot="5400000">
                  <a:off x="5589646" y="4664629"/>
                  <a:ext cx="1451347"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Sechseck 35">
                  <a:extLst>
                    <a:ext uri="{FF2B5EF4-FFF2-40B4-BE49-F238E27FC236}">
                      <a16:creationId xmlns:a16="http://schemas.microsoft.com/office/drawing/2014/main" id="{050281C1-D643-4BD5-970C-9616DB87C90E}"/>
                    </a:ext>
                  </a:extLst>
                </p:cNvPr>
                <p:cNvSpPr/>
                <p:nvPr/>
              </p:nvSpPr>
              <p:spPr>
                <a:xfrm rot="5400000">
                  <a:off x="7399512" y="4664627"/>
                  <a:ext cx="1451347" cy="172800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7" name="Sechseck 36">
                <a:extLst>
                  <a:ext uri="{FF2B5EF4-FFF2-40B4-BE49-F238E27FC236}">
                    <a16:creationId xmlns:a16="http://schemas.microsoft.com/office/drawing/2014/main" id="{5BBF8285-E63C-49B8-865F-7E1559ADF698}"/>
                  </a:ext>
                </a:extLst>
              </p:cNvPr>
              <p:cNvSpPr/>
              <p:nvPr/>
            </p:nvSpPr>
            <p:spPr>
              <a:xfrm rot="5400000">
                <a:off x="8640007" y="1115401"/>
                <a:ext cx="1451347" cy="178666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sp>
        <p:nvSpPr>
          <p:cNvPr id="5" name="Textfeld 4">
            <a:extLst>
              <a:ext uri="{FF2B5EF4-FFF2-40B4-BE49-F238E27FC236}">
                <a16:creationId xmlns:a16="http://schemas.microsoft.com/office/drawing/2014/main" id="{27713403-79B6-4FB6-AA12-384B738F37B0}"/>
              </a:ext>
            </a:extLst>
          </p:cNvPr>
          <p:cNvSpPr txBox="1"/>
          <p:nvPr/>
        </p:nvSpPr>
        <p:spPr>
          <a:xfrm>
            <a:off x="427133" y="6307913"/>
            <a:ext cx="973942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prstClr val="black"/>
                </a:solidFill>
                <a:effectLst/>
                <a:uLnTx/>
                <a:uFillTx/>
                <a:latin typeface="Calibri" panose="020F0502020204030204"/>
                <a:ea typeface="+mn-ea"/>
                <a:cs typeface="+mn-cs"/>
              </a:rPr>
              <a:t>Hier können Sie in der hellblauen Linie/ den hellblauen Linien Ihr Profil und die Schwerpunkte Ihrer Schule eintragen. </a:t>
            </a:r>
            <a:br>
              <a:rPr kumimoji="0" lang="de-DE" sz="1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de-DE" sz="1400" b="0" i="0" u="none" strike="noStrike" kern="1200" cap="none" spc="0" normalizeH="0" baseline="0" noProof="0" dirty="0">
                <a:ln>
                  <a:noFill/>
                </a:ln>
                <a:solidFill>
                  <a:prstClr val="black"/>
                </a:solidFill>
                <a:effectLst/>
                <a:uLnTx/>
                <a:uFillTx/>
                <a:latin typeface="Calibri" panose="020F0502020204030204"/>
                <a:ea typeface="+mn-ea"/>
                <a:cs typeface="+mn-cs"/>
              </a:rPr>
              <a:t>In die Waben tragen Sie dann die dazugehörigen Bildungselemente ein. </a:t>
            </a:r>
          </a:p>
        </p:txBody>
      </p:sp>
      <p:pic>
        <p:nvPicPr>
          <p:cNvPr id="7" name="Grafik 6" descr="Ein Bild, das Text enthält.&#10;&#10;Automatisch generierte Beschreibung">
            <a:extLst>
              <a:ext uri="{FF2B5EF4-FFF2-40B4-BE49-F238E27FC236}">
                <a16:creationId xmlns:a16="http://schemas.microsoft.com/office/drawing/2014/main" id="{635A62A5-F339-4375-ABD5-F9722FC1F5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9592" y="33522"/>
            <a:ext cx="2502408" cy="926592"/>
          </a:xfrm>
          <a:prstGeom prst="rect">
            <a:avLst/>
          </a:prstGeom>
        </p:spPr>
      </p:pic>
      <p:sp>
        <p:nvSpPr>
          <p:cNvPr id="6" name="Sechseck 5">
            <a:extLst>
              <a:ext uri="{FF2B5EF4-FFF2-40B4-BE49-F238E27FC236}">
                <a16:creationId xmlns:a16="http://schemas.microsoft.com/office/drawing/2014/main" id="{5CF98F7D-604D-CAB6-0CBD-3E77C6FC4E67}"/>
              </a:ext>
            </a:extLst>
          </p:cNvPr>
          <p:cNvSpPr/>
          <p:nvPr/>
        </p:nvSpPr>
        <p:spPr>
          <a:xfrm rot="5400000">
            <a:off x="8573322" y="3485710"/>
            <a:ext cx="1451347" cy="178666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Sechseck 7">
            <a:extLst>
              <a:ext uri="{FF2B5EF4-FFF2-40B4-BE49-F238E27FC236}">
                <a16:creationId xmlns:a16="http://schemas.microsoft.com/office/drawing/2014/main" id="{AECD7CDA-C30F-799A-4F4C-BEC7788D9F28}"/>
              </a:ext>
            </a:extLst>
          </p:cNvPr>
          <p:cNvSpPr/>
          <p:nvPr/>
        </p:nvSpPr>
        <p:spPr>
          <a:xfrm rot="5400000">
            <a:off x="111815" y="2299810"/>
            <a:ext cx="1451347" cy="178666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Sechseck 8">
            <a:extLst>
              <a:ext uri="{FF2B5EF4-FFF2-40B4-BE49-F238E27FC236}">
                <a16:creationId xmlns:a16="http://schemas.microsoft.com/office/drawing/2014/main" id="{65C043A9-39E5-3580-1682-3DA996D5282B}"/>
              </a:ext>
            </a:extLst>
          </p:cNvPr>
          <p:cNvSpPr/>
          <p:nvPr/>
        </p:nvSpPr>
        <p:spPr>
          <a:xfrm rot="5400000">
            <a:off x="88561" y="4636875"/>
            <a:ext cx="1451347" cy="1786660"/>
          </a:xfrm>
          <a:prstGeom prst="hexagon">
            <a:avLst/>
          </a:prstGeom>
          <a:solidFill>
            <a:srgbClr val="CBEE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6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964878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rchiv xmlns="c300701f-757b-472d-8015-35573808adfe">false</Archiv>
    <TaxCatchAll xmlns="573c1249-f632-4ced-aa1b-c38e82cb498d" xsi:nil="true"/>
    <PublishingExpirationDate xmlns="http://schemas.microsoft.com/sharepoint/v3" xsi:nil="true"/>
    <PublishingStartDate xmlns="http://schemas.microsoft.com/sharepoint/v3" xsi:nil="true"/>
    <lcf76f155ced4ddcb4097134ff3c332f xmlns="c300701f-757b-472d-8015-35573808adf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DE06D20C99DCA4A9A94EF5638961489" ma:contentTypeVersion="20" ma:contentTypeDescription="Ein neues Dokument erstellen." ma:contentTypeScope="" ma:versionID="b619b5a073fbfdc8e2b2091c8b998076">
  <xsd:schema xmlns:xsd="http://www.w3.org/2001/XMLSchema" xmlns:xs="http://www.w3.org/2001/XMLSchema" xmlns:p="http://schemas.microsoft.com/office/2006/metadata/properties" xmlns:ns1="http://schemas.microsoft.com/sharepoint/v3" xmlns:ns2="c300701f-757b-472d-8015-35573808adfe" xmlns:ns3="e6c97129-f9bd-40f0-85f5-ffd02ff6e4ed" xmlns:ns4="573c1249-f632-4ced-aa1b-c38e82cb498d" targetNamespace="http://schemas.microsoft.com/office/2006/metadata/properties" ma:root="true" ma:fieldsID="0e1ef3bced712414b07964a56db34d43" ns1:_="" ns2:_="" ns3:_="" ns4:_="">
    <xsd:import namespace="http://schemas.microsoft.com/sharepoint/v3"/>
    <xsd:import namespace="c300701f-757b-472d-8015-35573808adfe"/>
    <xsd:import namespace="e6c97129-f9bd-40f0-85f5-ffd02ff6e4ed"/>
    <xsd:import namespace="573c1249-f632-4ced-aa1b-c38e82cb498d"/>
    <xsd:element name="properties">
      <xsd:complexType>
        <xsd:sequence>
          <xsd:element name="documentManagement">
            <xsd:complexType>
              <xsd:all>
                <xsd:element ref="ns1:PublishingStartDate" minOccurs="0"/>
                <xsd:element ref="ns1:PublishingExpirationDate" minOccurs="0"/>
                <xsd:element ref="ns2:Archiv" minOccurs="0"/>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Geplantes Startdatum" ma:description="Geplantes Startdatum ist eine Websitespalte, die über das Feature zum Veröffentlichen erstellt wird. Es wird zur Angabe des Datums und der Uhrzeit verwendet, wann diese Seite Besuchern zum ersten Mal angezeigt wird." ma:hidden="true" ma:internalName="PublishingStartDate">
      <xsd:simpleType>
        <xsd:restriction base="dms:Unknown"/>
      </xsd:simpleType>
    </xsd:element>
    <xsd:element name="PublishingExpirationDate" ma:index="9" nillable="true" ma:displayName="Geplantes Enddatum" ma:description="Geplantes Enddatum ist eine Websitespalte, die über das Feature zum Veröffentlichen erstellt wird. Es wird zur Angabe des Datums und der Uhrzeit verwendet, wann diese Seite Besuchern nicht mehr angezeigt wird."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300701f-757b-472d-8015-35573808adfe" elementFormDefault="qualified">
    <xsd:import namespace="http://schemas.microsoft.com/office/2006/documentManagement/types"/>
    <xsd:import namespace="http://schemas.microsoft.com/office/infopath/2007/PartnerControls"/>
    <xsd:element name="Archiv" ma:index="10" nillable="true" ma:displayName="Archiv" ma:default="0" ma:internalName="Archiv">
      <xsd:simpleType>
        <xsd:restriction base="dms:Boolea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MediaLengthInSeconds" ma:hidden="true"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Bildmarkierungen" ma:readOnly="false" ma:fieldId="{5cf76f15-5ced-4ddc-b409-7134ff3c332f}" ma:taxonomyMulti="true" ma:sspId="bd525000-7cc9-4a7c-a577-1d7c2492a644" ma:termSetId="09814cd3-568e-fe90-9814-8d621ff8fb84" ma:anchorId="fba54fb3-c3e1-fe81-a776-ca4b69148c4d" ma:open="true" ma:isKeyword="false">
      <xsd:complexType>
        <xsd:sequence>
          <xsd:element ref="pc:Terms" minOccurs="0" maxOccurs="1"/>
        </xsd:sequence>
      </xsd:complex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c97129-f9bd-40f0-85f5-ffd02ff6e4ed"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73c1249-f632-4ced-aa1b-c38e82cb498d" elementFormDefault="qualified">
    <xsd:import namespace="http://schemas.microsoft.com/office/2006/documentManagement/types"/>
    <xsd:import namespace="http://schemas.microsoft.com/office/infopath/2007/PartnerControls"/>
    <xsd:element name="TaxCatchAll" ma:index="26" nillable="true" ma:displayName="Taxonomy Catch All Column" ma:hidden="true" ma:list="{689202b2-ccc6-423c-9f5b-4a4691309f35}" ma:internalName="TaxCatchAll" ma:showField="CatchAllData" ma:web="ed788aee-8186-4d0c-a37c-c788da296a4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8EF222C-0724-4C94-91F6-B4BF30991B64}">
  <ds:schemaRefs>
    <ds:schemaRef ds:uri="http://purl.org/dc/terms/"/>
    <ds:schemaRef ds:uri="c300701f-757b-472d-8015-35573808adfe"/>
    <ds:schemaRef ds:uri="http://purl.org/dc/elements/1.1/"/>
    <ds:schemaRef ds:uri="http://schemas.microsoft.com/office/2006/metadata/properties"/>
    <ds:schemaRef ds:uri="http://schemas.microsoft.com/sharepoint/v3"/>
    <ds:schemaRef ds:uri="http://purl.org/dc/dcmitype/"/>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573c1249-f632-4ced-aa1b-c38e82cb498d"/>
    <ds:schemaRef ds:uri="e6c97129-f9bd-40f0-85f5-ffd02ff6e4ed"/>
  </ds:schemaRefs>
</ds:datastoreItem>
</file>

<file path=customXml/itemProps2.xml><?xml version="1.0" encoding="utf-8"?>
<ds:datastoreItem xmlns:ds="http://schemas.openxmlformats.org/officeDocument/2006/customXml" ds:itemID="{D137FBB0-FC87-435E-84DE-57B2B0ED1DB8}">
  <ds:schemaRefs>
    <ds:schemaRef ds:uri="http://schemas.microsoft.com/sharepoint/v3/contenttype/forms"/>
  </ds:schemaRefs>
</ds:datastoreItem>
</file>

<file path=customXml/itemProps3.xml><?xml version="1.0" encoding="utf-8"?>
<ds:datastoreItem xmlns:ds="http://schemas.openxmlformats.org/officeDocument/2006/customXml" ds:itemID="{34B76DFC-20AF-4EEE-B0A6-EC84B88672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300701f-757b-472d-8015-35573808adfe"/>
    <ds:schemaRef ds:uri="e6c97129-f9bd-40f0-85f5-ffd02ff6e4ed"/>
    <ds:schemaRef ds:uri="573c1249-f632-4ced-aa1b-c38e82cb49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54</Words>
  <Application>Microsoft Office PowerPoint</Application>
  <PresentationFormat>Breitbild</PresentationFormat>
  <Paragraphs>5</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An welchen Schwerpunkten sind die Bildungselemente Ihrer Ganztagsschule ausgerichtet?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Anhand welcher Schwerpunkte richten sich die Bildungselemente Ihrer Ganztagsschule aus?</dc:title>
  <dc:creator>Josepa Cusidó Fàbregas</dc:creator>
  <cp:lastModifiedBy>Josepa Cusidó Fàbregas</cp:lastModifiedBy>
  <cp:revision>3</cp:revision>
  <dcterms:created xsi:type="dcterms:W3CDTF">2022-01-24T10:08:42Z</dcterms:created>
  <dcterms:modified xsi:type="dcterms:W3CDTF">2023-07-31T15:46:00Z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0x0101002DE06D20C99DCA4A9A94EF5638961489</vt:lpwstr>
  </property>
</Properties>
</file>